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83"/>
    <p:restoredTop sz="94643"/>
  </p:normalViewPr>
  <p:slideViewPr>
    <p:cSldViewPr snapToGrid="0" snapToObjects="1">
      <p:cViewPr varScale="1">
        <p:scale>
          <a:sx n="131" d="100"/>
          <a:sy n="131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9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24 March 2022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BAE204-Qlab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C3D5D-13CD-F145-8BBE-F8688581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7" y="0"/>
            <a:ext cx="1087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dirty="0"/>
              <a:t>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5908</TotalTime>
  <Words>663</Words>
  <Application>Microsoft Macintosh PowerPoint</Application>
  <PresentationFormat>Widescreen</PresentationFormat>
  <Paragraphs>84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Markdown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39</cp:revision>
  <dcterms:created xsi:type="dcterms:W3CDTF">2018-12-15T02:01:26Z</dcterms:created>
  <dcterms:modified xsi:type="dcterms:W3CDTF">2023-03-30T13:30:33Z</dcterms:modified>
</cp:coreProperties>
</file>